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38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40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55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9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8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22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6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88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8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FCF4-CE6C-4800-91B1-834DDDBB289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14E6-0879-464D-8935-28246F594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Районное методическое объединение </a:t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учителей физики Смоленского района Смоленской области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272808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Егоров Николай Кузьмич – </a:t>
            </a:r>
            <a:br>
              <a:rPr lang="ru-RU" sz="2400" dirty="0" smtClean="0"/>
            </a:br>
            <a:r>
              <a:rPr lang="ru-RU" sz="2400" dirty="0" smtClean="0"/>
              <a:t>руководитель РМО учителей физики </a:t>
            </a:r>
            <a:br>
              <a:rPr lang="ru-RU" sz="2400" dirty="0" smtClean="0"/>
            </a:br>
            <a:r>
              <a:rPr lang="ru-RU" sz="2400" dirty="0" smtClean="0"/>
              <a:t>Смоленского района</a:t>
            </a:r>
            <a:endParaRPr lang="ru-RU" sz="2400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4" b="15954"/>
          <a:stretch>
            <a:fillRect/>
          </a:stretch>
        </p:blipFill>
        <p:spPr>
          <a:xfrm>
            <a:off x="2051720" y="116632"/>
            <a:ext cx="5011960" cy="382253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83568" y="5085184"/>
            <a:ext cx="7848872" cy="151216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nk.egorov@yandex.ru</a:t>
            </a:r>
          </a:p>
          <a:p>
            <a:pPr algn="ctr"/>
            <a:r>
              <a:rPr lang="ru-RU" sz="2400" dirty="0" smtClean="0"/>
              <a:t>МБОУ Печерская средняя школа. </a:t>
            </a:r>
          </a:p>
          <a:p>
            <a:pPr algn="ctr"/>
            <a:r>
              <a:rPr lang="ru-RU" sz="2400" dirty="0" smtClean="0"/>
              <a:t>Учитель физики высшей категории.</a:t>
            </a:r>
          </a:p>
          <a:p>
            <a:pPr algn="ctr"/>
            <a:r>
              <a:rPr lang="ru-RU" sz="2400" dirty="0" smtClean="0"/>
              <a:t>Педагогический стаж 32 года.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937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Количество членов РМО учителей физики Смоленского района - 21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Стаж педагогической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работы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0 -10 лет -</a:t>
            </a:r>
            <a:r>
              <a:rPr lang="ru-RU" b="1" dirty="0"/>
              <a:t>1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учитель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11 -20 лет – </a:t>
            </a:r>
            <a:r>
              <a:rPr lang="ru-RU" b="1" dirty="0"/>
              <a:t>3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учителя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21 -30 лет – </a:t>
            </a:r>
            <a:r>
              <a:rPr lang="ru-RU" b="1" dirty="0"/>
              <a:t>7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учителей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31 -40 лет – </a:t>
            </a:r>
            <a:r>
              <a:rPr lang="ru-RU" b="1" dirty="0"/>
              <a:t>8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учителей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41+ - </a:t>
            </a:r>
            <a:r>
              <a:rPr lang="ru-RU" b="1" dirty="0"/>
              <a:t>2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учителя</a:t>
            </a:r>
          </a:p>
          <a:p>
            <a:r>
              <a:rPr lang="ru-RU" dirty="0"/>
              <a:t>Более 20 лет –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81%</a:t>
            </a:r>
          </a:p>
          <a:p>
            <a:r>
              <a:rPr lang="ru-RU" dirty="0"/>
              <a:t>Более 30 лет –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48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Уровень квалификации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Высшая категория </a:t>
            </a:r>
            <a:r>
              <a:rPr lang="ru-RU" dirty="0" smtClean="0"/>
              <a:t>– 7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учителей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Первая категория </a:t>
            </a:r>
            <a:r>
              <a:rPr lang="ru-RU" dirty="0" smtClean="0"/>
              <a:t>– 9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учителей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Без категории </a:t>
            </a:r>
            <a:r>
              <a:rPr lang="ru-RU" dirty="0" smtClean="0"/>
              <a:t>– 5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учителей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Тема работы РМО:</a:t>
            </a:r>
            <a:br>
              <a:rPr lang="ru-RU" sz="4800" b="1" dirty="0" smtClean="0"/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«Подготовка учителей физики к реализации требований ФГОС второго поколения основного общего образования»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848872" cy="158417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Цель: </a:t>
            </a:r>
            <a:r>
              <a:rPr lang="ru-RU" sz="2800" b="1" dirty="0" smtClean="0"/>
              <a:t>подготовка </a:t>
            </a:r>
            <a:r>
              <a:rPr lang="ru-RU" sz="2800" b="1" dirty="0"/>
              <a:t>учителей физики к реализации требований ФГОС второго поколения основного общего образования</a:t>
            </a:r>
            <a:endParaRPr lang="ru-RU" sz="28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8208912" cy="41044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Задачи: 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Изучение нормативных документов по ФГОС второго поколения.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Актуализация знаний и умений членов РМО по дидактике, теории воспитания, психологии, необходимых для реализации требований ФГОС второго поколения.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Выявление и распространение опыта членов РМО по вопросам, связанным с процессом  реализации требований </a:t>
            </a:r>
            <a:r>
              <a:rPr lang="ru-RU" dirty="0">
                <a:solidFill>
                  <a:schemeClr val="tx1"/>
                </a:solidFill>
              </a:rPr>
              <a:t>ФГОС второго поколения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1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Продукты методической деятельности учителей физики Смоленского района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Выступления учителей на заседаниях РМО по теоретическим вопросам и представление своего педагогического опыта.</a:t>
            </a:r>
          </a:p>
          <a:p>
            <a:r>
              <a:rPr lang="ru-RU" dirty="0" smtClean="0"/>
              <a:t>Проведение открытых уроков для учителей своих школ и учителей школ района, области.</a:t>
            </a:r>
          </a:p>
          <a:p>
            <a:r>
              <a:rPr lang="ru-RU" dirty="0" smtClean="0"/>
              <a:t>Участие  в конкурсах педагогического мастерства на районном и областном уровнях.</a:t>
            </a:r>
          </a:p>
          <a:p>
            <a:r>
              <a:rPr lang="ru-RU" dirty="0" smtClean="0"/>
              <a:t>Участие в методических выставках.</a:t>
            </a:r>
          </a:p>
          <a:p>
            <a:r>
              <a:rPr lang="ru-RU" dirty="0" smtClean="0"/>
              <a:t>Участие в районных, областных, всероссийских конференциях.</a:t>
            </a:r>
          </a:p>
          <a:p>
            <a:r>
              <a:rPr lang="ru-RU" dirty="0" smtClean="0"/>
              <a:t>Участие в семинарах (районных, областных).</a:t>
            </a:r>
          </a:p>
          <a:p>
            <a:r>
              <a:rPr lang="ru-RU" dirty="0" smtClean="0"/>
              <a:t>Подготовка к аттестации.</a:t>
            </a:r>
          </a:p>
          <a:p>
            <a:r>
              <a:rPr lang="ru-RU" dirty="0" smtClean="0"/>
              <a:t>Отчеты по самообразованию.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3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241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Районное методическое объединение  учителей физики Смоленского района Смоленской области</vt:lpstr>
      <vt:lpstr>Егоров Николай Кузьмич –  руководитель РМО учителей физики  Смоленского района</vt:lpstr>
      <vt:lpstr>Количество членов РМО учителей физики Смоленского района - 21</vt:lpstr>
      <vt:lpstr>Тема работы РМО: «Подготовка учителей физики к реализации требований ФГОС второго поколения основного общего образования»</vt:lpstr>
      <vt:lpstr>Цель: подготовка учителей физики к реализации требований ФГОС второго поколения основного общего образования</vt:lpstr>
      <vt:lpstr>Продукты методической деятельности учителей физики Смоленского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Районное методическое объединение учителей физики Смоленского района Смоленской области</dc:title>
  <dc:creator>Егоров НК</dc:creator>
  <cp:lastModifiedBy>Егоров НК</cp:lastModifiedBy>
  <cp:revision>28</cp:revision>
  <dcterms:created xsi:type="dcterms:W3CDTF">2016-03-27T07:57:37Z</dcterms:created>
  <dcterms:modified xsi:type="dcterms:W3CDTF">2016-03-27T15:14:10Z</dcterms:modified>
</cp:coreProperties>
</file>