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58" r:id="rId8"/>
    <p:sldId id="259" r:id="rId9"/>
    <p:sldId id="262" r:id="rId10"/>
    <p:sldId id="263" r:id="rId11"/>
    <p:sldId id="264" r:id="rId12"/>
    <p:sldId id="277" r:id="rId13"/>
    <p:sldId id="267" r:id="rId14"/>
    <p:sldId id="268" r:id="rId15"/>
    <p:sldId id="269" r:id="rId16"/>
    <p:sldId id="270" r:id="rId17"/>
    <p:sldId id="271" r:id="rId18"/>
    <p:sldId id="272" r:id="rId19"/>
    <p:sldId id="278" r:id="rId20"/>
    <p:sldId id="279" r:id="rId21"/>
    <p:sldId id="280" r:id="rId22"/>
    <p:sldId id="289" r:id="rId23"/>
    <p:sldId id="282" r:id="rId24"/>
    <p:sldId id="291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6858000" cy="1152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/>
              <a:t>Проект Концепции</a:t>
            </a:r>
            <a:r>
              <a:rPr lang="ru-RU" sz="2400" b="1" dirty="0"/>
              <a:t> </a:t>
            </a:r>
            <a:r>
              <a:rPr lang="ru-RU" sz="2400" b="1" dirty="0" smtClean="0"/>
              <a:t> нового</a:t>
            </a:r>
            <a:r>
              <a:rPr lang="ru-RU" sz="2400" b="1" dirty="0"/>
              <a:t> </a:t>
            </a:r>
            <a:r>
              <a:rPr lang="ru-RU" sz="2400" b="1" dirty="0" smtClean="0"/>
              <a:t>учебно-</a:t>
            </a:r>
            <a:r>
              <a:rPr lang="ru-RU" sz="2400" b="1" dirty="0"/>
              <a:t>­‐</a:t>
            </a:r>
            <a:r>
              <a:rPr lang="ru-RU" sz="2400" b="1" dirty="0" smtClean="0"/>
              <a:t>методического комплекса</a:t>
            </a:r>
            <a:r>
              <a:rPr lang="ru-RU" sz="2400" b="1" dirty="0"/>
              <a:t> </a:t>
            </a:r>
            <a:r>
              <a:rPr lang="ru-RU" sz="2400" b="1" dirty="0" smtClean="0"/>
              <a:t>по  </a:t>
            </a:r>
            <a:br>
              <a:rPr lang="ru-RU" sz="2400" b="1" dirty="0" smtClean="0"/>
            </a:br>
            <a:r>
              <a:rPr lang="ru-RU" sz="2400" b="1" dirty="0" smtClean="0"/>
              <a:t>Всеобщей</a:t>
            </a:r>
            <a:r>
              <a:rPr lang="ru-RU" sz="2400" b="1" dirty="0"/>
              <a:t> </a:t>
            </a:r>
            <a:r>
              <a:rPr lang="ru-RU" sz="2400" b="1" dirty="0" smtClean="0"/>
              <a:t> истории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157192"/>
            <a:ext cx="6858000" cy="533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Солодкова Наталья Тимофеевна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1235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985"/>
            <a:ext cx="9152610" cy="528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825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1" y="540069"/>
            <a:ext cx="9114069" cy="516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69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27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62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424"/>
            <a:ext cx="8787586" cy="509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00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339870" cy="390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95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5"/>
            <a:ext cx="8631168" cy="487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386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52769" cy="486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488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7" y="404664"/>
            <a:ext cx="812693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30" y="2924944"/>
            <a:ext cx="8234350" cy="244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534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" y="617619"/>
            <a:ext cx="8971707" cy="518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235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6858000" cy="1152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</a:t>
            </a:r>
            <a:r>
              <a:rPr lang="ru-RU" sz="2400" b="1" dirty="0"/>
              <a:t>Концепция преподавания обществознания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в Российской Федерации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157192"/>
            <a:ext cx="6858000" cy="533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Солодкова Наталья Тимофеевна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2821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концепция направлена на: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645"/>
            <a:ext cx="9144000" cy="473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791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создавалась концепция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219256" cy="52341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dirty="0"/>
              <a:t>• 17 марта 2016 г. – Приказ Министерства образования и науки Российской Федерации №222 о создании Концепции преподавания обществознания в Российской Федерации. </a:t>
            </a:r>
          </a:p>
          <a:p>
            <a:r>
              <a:rPr lang="ru-RU" dirty="0"/>
              <a:t>• Создание рабочей группы. Работа с Концепцией. </a:t>
            </a:r>
          </a:p>
          <a:p>
            <a:r>
              <a:rPr lang="ru-RU" dirty="0"/>
              <a:t>• III Всероссийский съезд учителей истории и обществознания (Москва, 5-6 апреля 2016 г.) – первый вариант Концепции. </a:t>
            </a:r>
          </a:p>
          <a:p>
            <a:r>
              <a:rPr lang="ru-RU" dirty="0"/>
              <a:t>• IV Всероссийский съезд учителей права и обществознания (Санкт-Петербург, 17 мая 2016 г.) – второй вариант Концепции. </a:t>
            </a:r>
          </a:p>
          <a:p>
            <a:r>
              <a:rPr lang="ru-RU" dirty="0"/>
              <a:t>• 6 февраля 2017 г. – Заседание рабочей группы (Государственная Дума РФ) – третий обновленный проект Концепции. </a:t>
            </a:r>
          </a:p>
          <a:p>
            <a:r>
              <a:rPr lang="ru-RU" b="1" dirty="0"/>
              <a:t>«Мы вместе должны подумать, как добиться того, чтобы обществознание реально помогало детям и в дальнейшей учебе, и в дальнейшей взрослой жизни» </a:t>
            </a:r>
            <a:r>
              <a:rPr lang="ru-RU" dirty="0"/>
              <a:t> </a:t>
            </a:r>
            <a:r>
              <a:rPr lang="ru-RU" b="1" dirty="0" smtClean="0"/>
              <a:t>(</a:t>
            </a:r>
            <a:r>
              <a:rPr lang="ru-RU" b="1" dirty="0"/>
              <a:t>С.Е. Нарышкин, в 2016 году Председатель ГД РФ, 29 марта 2016 г., первое заседание рабочей группы по разработке Концепции)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936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кого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390877" cy="393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653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464"/>
            <a:ext cx="7704855" cy="618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590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" y="141891"/>
            <a:ext cx="9133577" cy="494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969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2478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 представленных в Концепции задач необходимо: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 предусмотреть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ФГОС СОО 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всех профилей обязательное и углубленное изучение обществознания, включая освоение знаний по правоведению и экономике на установленном уровне, разделить и детализировать требования к предметным результатам освоения обществознания на базовом и углубленном уровнях, а также усилить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связи с учебными предметами «Основы религиозных культур и светской этики», «История России», «Всеобщая история»;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 уточнить требования к результатам освоения образовательных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 обеспечить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использования дополнительной литературы, разнообразных электронных информационных и образовательных ресурсов;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 продолжить совершенствование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КИМ,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используемых при проведении государственной итоговой аттестации по обществознанию, развивать инструменты оценки уровня сформированности компетенций у обучающегося;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 расширять участие обучающихся в общественно значимых, в том числе волонтерских проектах, сформировать в рамках портфолио обучающегося механизмы учета результатов этой деятельности при поступлении в образовательные организации, реализующие программы высшего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1093677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8" y="908718"/>
            <a:ext cx="9002102" cy="454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551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40151" cy="346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145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" y="1268760"/>
            <a:ext cx="8937098" cy="390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095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4448"/>
            <a:ext cx="9144000" cy="434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155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Условия обеспечения курса «Обществознание»</a:t>
            </a:r>
            <a:endParaRPr lang="ru-RU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5786"/>
            <a:ext cx="9185522" cy="454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11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6" y="476672"/>
            <a:ext cx="901962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22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0" y="639323"/>
            <a:ext cx="911273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00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67645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86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61864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01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499"/>
            <a:ext cx="9180000" cy="601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02864" cy="440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054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2506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647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128</TotalTime>
  <Words>333</Words>
  <Application>Microsoft Office PowerPoint</Application>
  <PresentationFormat>Экран (4:3)</PresentationFormat>
  <Paragraphs>23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Начальная</vt:lpstr>
      <vt:lpstr>Проект Концепции  нового учебно-­‐методического комплекса по   Всеобщей  истории</vt:lpstr>
      <vt:lpstr>Новая концепция направлена на:</vt:lpstr>
      <vt:lpstr>Презентация PowerPoint</vt:lpstr>
      <vt:lpstr>Презентация PowerPoint</vt:lpstr>
      <vt:lpstr>Принципы</vt:lpstr>
      <vt:lpstr>Принципы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Концепция преподавания обществознания  в Российской Федерации </vt:lpstr>
      <vt:lpstr>Как создавалась концепция</vt:lpstr>
      <vt:lpstr>Для 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обеспечения курса «Обществознание»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Концепции  нового учебно-­‐методического комплекса по   Всеобщей  истории</dc:title>
  <dc:creator>work</dc:creator>
  <cp:lastModifiedBy>work</cp:lastModifiedBy>
  <cp:revision>14</cp:revision>
  <dcterms:created xsi:type="dcterms:W3CDTF">2018-04-09T17:10:24Z</dcterms:created>
  <dcterms:modified xsi:type="dcterms:W3CDTF">2018-04-10T11:57:40Z</dcterms:modified>
</cp:coreProperties>
</file>